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6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06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3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4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26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67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4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2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2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38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9C6D-0E16-D748-9B3D-6E7CB07838E5}" type="datetimeFigureOut">
              <a:rPr lang="en-US" smtClean="0"/>
              <a:t>24/08/17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6E2F-B5BE-AD4A-8A2E-AA22171F81A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0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8218" y="3447558"/>
            <a:ext cx="7554366" cy="2062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baseline="30000" dirty="0"/>
              <a:t>LIBERDADE DE IMPRENSA E PODER JUDICIÁRIO: UMA ANÁLISE SOBRE A CENSURA TOGADA NO BRASIL</a:t>
            </a:r>
          </a:p>
          <a:p>
            <a:pPr algn="just"/>
            <a:endParaRPr lang="pt-BR" sz="2800" baseline="30000" dirty="0" smtClean="0"/>
          </a:p>
          <a:p>
            <a:pPr algn="just"/>
            <a:endParaRPr lang="pt-BR" sz="2000" baseline="30000" dirty="0"/>
          </a:p>
          <a:p>
            <a:pPr lvl="4" algn="just"/>
            <a:r>
              <a:rPr lang="pt-BR" sz="2000" baseline="30000" dirty="0" smtClean="0"/>
              <a:t>Monografia </a:t>
            </a:r>
            <a:r>
              <a:rPr lang="pt-BR" sz="2000" baseline="30000" dirty="0"/>
              <a:t>do Trabalho de Conclusão de Curso apresentado à Faculdade de Comunicação da Universidade Federal da Bahia, como requisito parcial para obtenção do grau de bacharel em Comunicação com habilitação em jornalismo.</a:t>
            </a:r>
          </a:p>
          <a:p>
            <a:pPr lvl="4" algn="just"/>
            <a:r>
              <a:rPr lang="it-IT" sz="2000" baseline="30000" dirty="0"/>
              <a:t>Orientador: Prof. Dr. </a:t>
            </a:r>
            <a:r>
              <a:rPr lang="it-IT" sz="2000" baseline="30000" dirty="0" err="1"/>
              <a:t>Edson</a:t>
            </a:r>
            <a:r>
              <a:rPr lang="it-IT" sz="2000" baseline="30000" dirty="0"/>
              <a:t> Fernando Dalmonte</a:t>
            </a:r>
            <a:endParaRPr lang="pt-BR" sz="2000" dirty="0"/>
          </a:p>
        </p:txBody>
      </p:sp>
      <p:sp>
        <p:nvSpPr>
          <p:cNvPr id="5" name="Rectangle 4"/>
          <p:cNvSpPr/>
          <p:nvPr/>
        </p:nvSpPr>
        <p:spPr>
          <a:xfrm>
            <a:off x="2022091" y="552562"/>
            <a:ext cx="4773539" cy="2103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baseline="30000" dirty="0" smtClean="0"/>
              <a:t>UNIVERSIDADE </a:t>
            </a:r>
            <a:r>
              <a:rPr lang="tr-TR" sz="2800" b="1" baseline="30000" dirty="0"/>
              <a:t>FEDERAL DA BAHIA</a:t>
            </a:r>
          </a:p>
          <a:p>
            <a:pPr algn="ctr"/>
            <a:r>
              <a:rPr lang="tr-TR" sz="2800" b="1" baseline="30000" dirty="0"/>
              <a:t>FACULDADE DE COMUNICAÇÃO COMUNICAÇÃO COM HABILITAÇÃO EM JORNALISMO</a:t>
            </a:r>
          </a:p>
          <a:p>
            <a:pPr algn="ctr"/>
            <a:endParaRPr lang="de-DE" sz="2800" b="1" baseline="30000" dirty="0" smtClean="0"/>
          </a:p>
          <a:p>
            <a:pPr algn="ctr"/>
            <a:endParaRPr lang="de-DE" sz="2800" b="1" baseline="30000" dirty="0" smtClean="0"/>
          </a:p>
          <a:p>
            <a:pPr algn="ctr"/>
            <a:r>
              <a:rPr lang="de-DE" sz="2800" b="1" baseline="30000" dirty="0" smtClean="0"/>
              <a:t>RENATA </a:t>
            </a:r>
            <a:r>
              <a:rPr lang="de-DE" sz="2800" b="1" baseline="30000" dirty="0"/>
              <a:t>FREIRE GIL ALMEIDA</a:t>
            </a:r>
          </a:p>
        </p:txBody>
      </p:sp>
    </p:spTree>
    <p:extLst>
      <p:ext uri="{BB962C8B-B14F-4D97-AF65-F5344CB8AC3E}">
        <p14:creationId xmlns:p14="http://schemas.microsoft.com/office/powerpoint/2010/main" val="278600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0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>CAP</a:t>
            </a:r>
            <a:r>
              <a:rPr lang="pt-BR" sz="2700" dirty="0" smtClean="0"/>
              <a:t>ÍTULO 1: </a:t>
            </a:r>
            <a:r>
              <a:rPr lang="es-ES_tradnl" sz="2700" b="1" dirty="0"/>
              <a:t>A CONSTRUÇÃO DO ESTADO DEMOCRÁTICO DE DIREITO: PAPEL DA IMPRENSA E DO PODER JUDICIÁRIO 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pt-B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8526" y="2837224"/>
            <a:ext cx="7818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ESTADO DEMOCR</a:t>
            </a:r>
            <a:r>
              <a:rPr lang="pt-BR" dirty="0" smtClean="0"/>
              <a:t>ÁTICO DE DIREITO E A GARANTIA AS LIBERDADES E EFETIVAÇÃO DOS DIREITOS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JUDICIALIZAÇÃO DAS RELAÇÕES POLÍTICAS E SOCIAIS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IMPRENSA E DEMOCRACIA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LIBERDADE DE IMPENSA ENQUANTO VALOR CONSTITUCIONAL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42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2" y="1192599"/>
            <a:ext cx="7570860" cy="1143000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>CAP</a:t>
            </a:r>
            <a:r>
              <a:rPr lang="pt-BR" sz="2700" dirty="0" smtClean="0"/>
              <a:t>ÍTULO 2: </a:t>
            </a:r>
            <a:r>
              <a:rPr lang="es-ES_tradnl" sz="2700" b="1" dirty="0"/>
              <a:t>A IMPRENSA NO ORDENAMENTO JURÍDICO BRASILEIRO 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973161" y="2670165"/>
            <a:ext cx="7010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DECLARAÇ</a:t>
            </a:r>
            <a:r>
              <a:rPr lang="pt-BR" dirty="0" smtClean="0"/>
              <a:t>ÃO DE INCONSTITUCIONALIDADE DA ANTIGA LEI DE IMPRENSA</a:t>
            </a:r>
          </a:p>
          <a:p>
            <a:pPr marL="285750" indent="-285750">
              <a:buFont typeface="Arial"/>
              <a:buChar char="•"/>
            </a:pPr>
            <a:endParaRPr lang="pt-BR" dirty="0" smtClean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A IMPRENSA NA CONSTITUIÇ</a:t>
            </a:r>
            <a:r>
              <a:rPr lang="pt-BR" dirty="0" smtClean="0"/>
              <a:t>ÃO DE 1988</a:t>
            </a:r>
          </a:p>
          <a:p>
            <a:pPr marL="285750" indent="-285750">
              <a:buFont typeface="Arial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1569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8217" y="1147658"/>
            <a:ext cx="6927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CAPÍTULO 3: </a:t>
            </a:r>
            <a:r>
              <a:rPr lang="pt-BR" sz="2400" b="1" dirty="0" smtClean="0"/>
              <a:t>4 </a:t>
            </a:r>
            <a:r>
              <a:rPr lang="pt-BR" sz="2400" b="1" dirty="0"/>
              <a:t>LIMITES À LIBERDADE DE </a:t>
            </a:r>
            <a:r>
              <a:rPr lang="pt-BR" sz="2400" b="1" dirty="0" smtClean="0"/>
              <a:t>IMPRENSA</a:t>
            </a:r>
            <a:endParaRPr lang="pt-B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9770" y="2325864"/>
            <a:ext cx="7867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RESTRIÇ</a:t>
            </a:r>
            <a:r>
              <a:rPr lang="pt-BR" dirty="0" smtClean="0"/>
              <a:t>ÃO DIANTE DE OUTROS DIREITOS FUNDAMENTAIS </a:t>
            </a:r>
            <a:r>
              <a:rPr lang="mr-IN" dirty="0" smtClean="0"/>
              <a:t>–</a:t>
            </a:r>
            <a:r>
              <a:rPr lang="pt-BR" dirty="0" smtClean="0"/>
              <a:t> DIREITOS DA PERSONALIDADE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MÉTODOS DE INTERPRETAÇÃO. TÉCNICA DA PONDERAÇÃO, NÃO É ARBITRÁRIO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DIREITO DE RESPOSTA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LIMITES </a:t>
            </a:r>
            <a:r>
              <a:rPr lang="pt-BR" dirty="0" smtClean="0"/>
              <a:t>ÉTICOS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91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5633" y="824774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CAP</a:t>
            </a:r>
            <a:r>
              <a:rPr lang="pt-BR" sz="2400" dirty="0" smtClean="0"/>
              <a:t>ÍTULO 4: </a:t>
            </a:r>
            <a:r>
              <a:rPr lang="es-ES_tradnl" sz="2400" b="1" dirty="0"/>
              <a:t>O JORNALISMO NO BANCO DOS RÉUS </a:t>
            </a:r>
            <a:endParaRPr lang="es-ES_tradnl" sz="2400" dirty="0" smtClean="0"/>
          </a:p>
          <a:p>
            <a:endParaRPr lang="pt-B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55633" y="2111423"/>
            <a:ext cx="74045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A RESPONSABILIDADE PENAL DO JORNALISTA. CRIMES CONTRA A HONRA.</a:t>
            </a:r>
          </a:p>
          <a:p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A RESPONSABILIDADE CIVIL DO JORNALISTA. ART. 186 CC.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RESPONSABILIDADE DA EMPRESA DE COMUNICAÇ</a:t>
            </a:r>
            <a:r>
              <a:rPr lang="pt-BR" dirty="0" smtClean="0"/>
              <a:t>ÃO? OBJETIVA?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A SENTENÇA COMO MEIO DE CENSURA</a:t>
            </a:r>
          </a:p>
          <a:p>
            <a:pPr marL="285750" indent="-285750">
              <a:buFont typeface="Arial"/>
              <a:buChar char="•"/>
            </a:pPr>
            <a:endParaRPr lang="pt-BR" dirty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FRAGILIZAÇÃO DAS MÍDIAS INDEPENDENTES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99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08-24 at 08.02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8" y="965200"/>
            <a:ext cx="8098676" cy="49181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4228" y="5964936"/>
            <a:ext cx="31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ABRAJI, Projeto CTRL + </a:t>
            </a:r>
            <a:r>
              <a:rPr lang="pt-BR" dirty="0" err="1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81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7934"/>
            <a:ext cx="8229600" cy="1143000"/>
          </a:xfrm>
        </p:spPr>
        <p:txBody>
          <a:bodyPr/>
          <a:lstStyle/>
          <a:p>
            <a:r>
              <a:rPr lang="pt-BR" dirty="0" smtClean="0"/>
              <a:t>CONCLUS</a:t>
            </a:r>
            <a:r>
              <a:rPr lang="pt-BR" dirty="0" smtClean="0"/>
              <a:t>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153" y="5809580"/>
            <a:ext cx="2814847" cy="63316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7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238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CAPÍTULO 1: A CONSTRUÇÃO DO ESTADO DEMOCRÁTICO DE DIREITO: PAPEL DA IMPRENSA E DO PODER JUDICIÁRIO  </vt:lpstr>
      <vt:lpstr>CAPÍTULO 2: A IMPRENSA NO ORDENAMENTO JURÍDICO BRASILEIRO  </vt:lpstr>
      <vt:lpstr>PowerPoint Presentation</vt:lpstr>
      <vt:lpstr>PowerPoint Presentation</vt:lpstr>
      <vt:lpstr>PowerPoint Presentation</vt:lpstr>
      <vt:lpstr>CONCLUSÃO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Freire Almeida</dc:creator>
  <cp:lastModifiedBy>Freire Almeida</cp:lastModifiedBy>
  <cp:revision>12</cp:revision>
  <dcterms:created xsi:type="dcterms:W3CDTF">2017-08-24T08:40:35Z</dcterms:created>
  <dcterms:modified xsi:type="dcterms:W3CDTF">2017-08-24T14:28:47Z</dcterms:modified>
</cp:coreProperties>
</file>